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  <p:sldMasterId id="2147483691" r:id="rId2"/>
    <p:sldMasterId id="2147483688" r:id="rId3"/>
  </p:sldMasterIdLst>
  <p:notesMasterIdLst>
    <p:notesMasterId r:id="rId5"/>
  </p:notesMasterIdLst>
  <p:sldIdLst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D0E5"/>
    <a:srgbClr val="91CD85"/>
    <a:srgbClr val="FBB372"/>
    <a:srgbClr val="8FBF48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8"/>
    <p:restoredTop sz="80544"/>
  </p:normalViewPr>
  <p:slideViewPr>
    <p:cSldViewPr snapToGrid="0" snapToObjects="1">
      <p:cViewPr varScale="1">
        <p:scale>
          <a:sx n="127" d="100"/>
          <a:sy n="127" d="100"/>
        </p:scale>
        <p:origin x="76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76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1914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1602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8071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8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0" r:id="rId2"/>
    <p:sldLayoutId id="2147483708" r:id="rId3"/>
    <p:sldLayoutId id="2147483709" r:id="rId4"/>
    <p:sldLayoutId id="2147483710" r:id="rId5"/>
    <p:sldLayoutId id="214748371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06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8" r:id="rId3"/>
    <p:sldLayoutId id="2147483699" r:id="rId4"/>
    <p:sldLayoutId id="2147483700" r:id="rId5"/>
    <p:sldLayoutId id="214748370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3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12" r:id="rId2"/>
    <p:sldLayoutId id="2147483713" r:id="rId3"/>
    <p:sldLayoutId id="2147483714" r:id="rId4"/>
    <p:sldLayoutId id="214748371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ed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y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loured 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</vt:lpstr>
      <vt:lpstr>Calibri</vt:lpstr>
      <vt:lpstr>Coloured lines</vt:lpstr>
      <vt:lpstr>Grey lines</vt:lpstr>
      <vt:lpstr>Coloured background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123</cp:revision>
  <dcterms:created xsi:type="dcterms:W3CDTF">2017-07-13T14:47:43Z</dcterms:created>
  <dcterms:modified xsi:type="dcterms:W3CDTF">2023-11-14T09:22:09Z</dcterms:modified>
</cp:coreProperties>
</file>